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77A4E-A68F-440C-8332-27CE67D1F590}" type="datetimeFigureOut">
              <a:rPr lang="zh-CN" altLang="en-US" smtClean="0"/>
              <a:t>2017/9/13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52BF-E6E6-4F72-9F4C-356C75B990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dministrator\AppData\Roaming\Tencent\Users\26422331\QQ\WinTemp\RichOle\4A53JDY$5M3NG[YI7E227L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dministrator\AppData\Roaming\Tencent\Users\26422331\QQ\WinTemp\RichOle\OVMUS9V$OMNEZ`Y9N(U)1%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Administrator\AppData\Roaming\Tencent\Users\26422331\QQ\WinTemp\RichOle\GTX{P7]`HB4$]0B4A]1FL8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Administrator\AppData\Roaming\Tencent\Users\26422331\QQ\WinTemp\RichOle\0YSV__KF0S5EFL$IFV`U8(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Administrator\AppData\Roaming\Tencent\Users\26422331\QQ\WinTemp\RichOle\C$P0L2A(_WFRE5(N}O$]0N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Administrator\AppData\Roaming\Tencent\Users\26422331\QQ\WinTemp\RichOle\DRR$3NLUCJ0ZEW45Z1GX@%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Administrator\AppData\Roaming\Tencent\Users\26422331\QQ\WinTemp\RichOle\5IN2UG2D8JAVF5SC$6CN%1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Administrator\AppData\Roaming\Tencent\Users\26422331\QQ\WinTemp\RichOle\WZIT{`UF}EMNZH`6_%XUD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Administrator\AppData\Roaming\Tencent\Users\26422331\QQ\WinTemp\RichOle\L~7)FH$$U@N9L_8H@$YO(N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dministrator\AppData\Roaming\Tencent\Users\26422331\QQ\WinTemp\RichOle\`Z5{2[QB]M$C][4`Y]B_K`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dministrator\AppData\Roaming\Tencent\Users\26422331\QQ\WinTemp\RichOle\7~71CC%}ZZ7M@OP{Y`HURR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dministrator\AppData\Roaming\Tencent\Users\26422331\QQ\WinTemp\RichOle\Z9}3$7{M6WLA$N~Y]WH3S]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dministrator\AppData\Roaming\Tencent\Users\26422331\QQ\WinTemp\RichOle\0$4M$K$@5VM%(YN2H`@EX6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Administrator\AppData\Roaming\Tencent\Users\26422331\QQ\WinTemp\RichOle\6KMFY2TBO{RW0TEYMNT(PG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dministrator\AppData\Roaming\Tencent\Users\26422331\QQ\WinTemp\RichOle\T}IPPB4JWTH7TW5BTQ5R8(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Administrator\AppData\Roaming\Tencent\Users\26422331\QQ\WinTemp\RichOle\CP{{@5V%TD2{Y@G[4TX@VS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dministrator\AppData\Roaming\Tencent\Users\26422331\QQ\WinTemp\RichOle\}_@WSYZPDM]%P`~K[$B`5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Administrator\AppData\Roaming\Tencent\Users\26422331\QQ\WinTemp\RichOle\I_GVF[LA3D}KKM$QAM]]2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istrator\AppData\Roaming\Tencent\Users\26422331\QQ\WinTemp\RichOle\QZ~SN$}Q9@W3OAH_{XWKM3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Administrator\AppData\Roaming\Tencent\Users\26422331\QQ\WinTemp\RichOle\Q7P$DV@_`C[43I@]X8T36{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istrator\AppData\Roaming\Tencent\Users\26422331\QQ\WinTemp\RichOle\8)8QE{MC4TE8{(H8FVF`J8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dministrator\AppData\Roaming\Tencent\Users\26422331\QQ\WinTemp\RichOle\{U9Q1689LVFHRDD@%%`S[R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inistrator\AppData\Roaming\Tencent\Users\26422331\QQ\WinTemp\RichOle\GYG6V2X615V39OT84ZCE14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Administrator\AppData\Roaming\Tencent\Users\26422331\QQ\WinTemp\RichOle\{05Z}U10)U@LM][BXPJQ3Y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AppData\Roaming\Tencent\Users\26422331\QQ\WinTemp\RichOle\8]%LRZRCJC8I2CVVQR]$Q$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ministrator\AppData\Roaming\Tencent\Users\26422331\QQ\WinTemp\RichOle\W$$C`V90RYKT{I[MGI152F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Administrator\AppData\Roaming\Tencent\Users\26422331\QQ\WinTemp\RichOle\$6ZW%EQSAZ(2Y[IQAEH8I]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0</Words>
  <Application>Microsoft Office PowerPoint</Application>
  <PresentationFormat>全屏显示(4:3)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AutoBVT</dc:creator>
  <cp:lastModifiedBy>AutoBVT</cp:lastModifiedBy>
  <cp:revision>14</cp:revision>
  <dcterms:created xsi:type="dcterms:W3CDTF">2017-09-13T02:27:14Z</dcterms:created>
  <dcterms:modified xsi:type="dcterms:W3CDTF">2017-09-13T08:08:10Z</dcterms:modified>
</cp:coreProperties>
</file>