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24DC-1CF6-4BDA-94F9-35F6A32CF886}" type="datetimeFigureOut">
              <a:rPr lang="zh-CN" altLang="en-US" smtClean="0"/>
              <a:t>2017/5/4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D0C8-FF87-410D-8D8C-378861E65D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istrator\AppData\Roaming\Tencent\Users\26422331\QQ\WinTemp\RichOle\I%3{92QGJ[}(GXEW4`PB3}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or\AppData\Roaming\Tencent\Users\26422331\QQ\WinTemp\RichOle\$IZXAIR)(YWY[JQYII6673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 descr="C:\Users\Administrator\AppData\Roaming\Tencent\Users\26422331\QQ\WinTemp\RichOle\6@%KHT)CN1[S0C%]1FQL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4" name="AutoShape 2" descr="C:\Users\Administrator\AppData\Roaming\Tencent\Users\26422331\QQ\WinTemp\RichOle\6@%KHT)CN1[S0C%]1FQL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5" name="AutoShape 3" descr="C:\Users\Administrator\AppData\Roaming\Tencent\Users\26422331\QQ\WinTemp\RichOle\6@%KHT)CN1[S0C%]1FQL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AutoShape 4" descr="C:\Users\Administrator\AppData\Roaming\Tencent\Users\26422331\QQ\WinTemp\RichOle\6@%KHT)CN1[S0C%]1FQL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7" name="Picture 5" descr="C:\Users\Administrator\AppData\Roaming\Tencent\Users\26422331\QQ\WinTemp\RichOle\UK$3F`CP6ZZ2INTX{`QK3~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AppData\Roaming\Tencent\Users\26422331\QQ\WinTemp\RichOle\(CZ`36V_IW8MW6~M]MV%C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26422331\QQ\WinTemp\RichOle\1B%}MN]FSS$EQQ~%0XJ7MP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dministrator\AppData\Roaming\Tencent\Users\26422331\QQ\WinTemp\RichOle\3C]`$%6}`G)DPX_IUTU@1[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istrator\AppData\Roaming\Tencent\Users\26422331\QQ\WinTemp\RichOle\}`XV}`59D6NIKSV(SPS`7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istrator\AppData\Roaming\Tencent\Users\26422331\QQ\WinTemp\RichOle\2VZ_OI1[B1F(SI}FZ3KMNP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26422331\QQ\WinTemp\RichOle\KWLQHEO}%3{1[B{IEGD`]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istrator\AppData\Roaming\Tencent\Users\26422331\QQ\WinTemp\RichOle\V[TSRF07`Q_HVCS@ZH]@P3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istrator\AppData\Roaming\Tencent\Users\26422331\QQ\WinTemp\RichOle\6C~M_6C176K9PVJ_]B)BTB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AppData\Roaming\Tencent\Users\26422331\QQ\WinTemp\RichOle\~`88GTGV7{3Q}EACXP(~KI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26422331\QQ\WinTemp\RichOle\]LI92111GFZ@}J{BSHM$9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AppData\Roaming\Tencent\Users\26422331\QQ\WinTemp\RichOle\O2}W2FKPU(L6Z)25KVL(_P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26422331\QQ\WinTemp\RichOle\]}~L`690R61K[)VSN`X@A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dministrator\AppData\Roaming\Tencent\Users\26422331\QQ\WinTemp\RichOle\H}D3N~9L@DJOA2@M$1K2TO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26422331\QQ\WinTemp\RichOle\$V_LHKLK@354EN42V5KU7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AutoBVT</cp:lastModifiedBy>
  <cp:revision>9</cp:revision>
  <dcterms:created xsi:type="dcterms:W3CDTF">2017-05-04T07:40:31Z</dcterms:created>
  <dcterms:modified xsi:type="dcterms:W3CDTF">2017-05-04T08:06:45Z</dcterms:modified>
</cp:coreProperties>
</file>