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28D0-951B-4928-99E9-33C4028AE38F}" type="datetimeFigureOut">
              <a:rPr lang="zh-CN" altLang="en-US" smtClean="0"/>
              <a:pPr/>
              <a:t>2017/10/31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B456-9A53-4052-B039-5A9359006A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Roaming\Tencent\Users\26422331\QQ\WinTemp\RichOle\FCC[_2S0(0@G]P(00)XK2Z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AppData\Roaming\Tencent\Users\26422331\QQ\WinTemp\RichOle\FVO@MFNL%9HJ)LZ8[DG9QZ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istrator\AppData\Roaming\Tencent\Users\26422331\QQ\WinTemp\RichOle\$BVNVJG_0F@L{0@HYITY4~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dministrator\AppData\Roaming\Tencent\Users\26422331\QQ\WinTemp\RichOle\OW02WNA]`Y(_L%ONB_5]G}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dministrator\AppData\Roaming\Tencent\Users\26422331\QQ\WinTemp\RichOle\3GZZBBF4P3$JKE2`W~2MQ`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inistrator\AppData\Roaming\Tencent\Users\26422331\QQ\WinTemp\RichOle\6139U7R738ESI_C{C7)N~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dministrator\AppData\Roaming\Tencent\Users\26422331\QQ\WinTemp\RichOle\~Q8F@QW]TT)STYE7O8F60P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26422331\QQ\WinTemp\RichOle\I9C0}P8P{}RN0VG)3LSE~~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26422331\QQ\WinTemp\RichOle\303A]A0SX2AIR)~5LTA`80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istrator\AppData\Roaming\Tencent\Users\26422331\QQ\WinTemp\RichOle\S%BKEN8}(`RO[A]E1XLN9$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26422331\QQ\WinTemp\RichOle\HMPZNAU{{3_XQ[%U%PD~{~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istrator\AppData\Roaming\Tencent\Users\26422331\QQ\WinTemp\RichOle\_LJH3%M%%ADKU4ODCRI@4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istrator\AppData\Roaming\Tencent\Users\26422331\QQ\WinTemp\RichOle\`JUCTI}GJRG`[F}1RXF1SF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26422331\QQ\WinTemp\RichOle\H`YLSJ[W%T(B2YTP5)M`]F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26422331\QQ\WinTemp\RichOle\W`1GPLNRR}K)(LZ[X)B)N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Administrator\AppData\Roaming\Tencent\Users\26422331\QQ\WinTemp\RichOle\P1X0X7`[QDHJ9K1TP4MX3%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inistrator\AppData\Roaming\Tencent\Users\26422331\QQ\WinTemp\RichOle\BM(MLHU(2W~Z`A)Q_5RSSL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Administrator\AppData\Roaming\Tencent\Users\26422331\QQ\WinTemp\RichOle\KTNOT5`2KZEAJP~{N6$JZJ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Administrator\AppData\Roaming\Tencent\Users\26422331\QQ\WinTemp\RichOle\H%`5$RJ{]N4QM0O`$L{{AZ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 descr="C:\Users\Administrator\AppData\Roaming\Tencent\Users\26422331\QQ\WinTemp\RichOle\3E@_[_J9@5RCM5QGR6%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86" name="AutoShape 2" descr="C:\Users\Administrator\AppData\Roaming\Tencent\Users\26422331\QQ\WinTemp\RichOle\3E@_[_J9@5RCM5QGR6%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87" name="AutoShape 3" descr="C:\Users\Administrator\AppData\Roaming\Tencent\Users\26422331\QQ\WinTemp\RichOle\3E@_[_J9@5RCM5QGR6%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988" name="Picture 4" descr="C:\Users\Administrator\AppData\Roaming\Tencent\Users\26422331\QQ\WinTemp\RichOle\W(39K$_20U4N${U9I`G7IK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26422331\QQ\WinTemp\RichOle\N4ZE~A)}O~VHJRKG7~J99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dministrator\AppData\Roaming\Tencent\Users\26422331\QQ\WinTemp\RichOle\F7]O`3]~4J2W5YE8Y@K72J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dministrator\AppData\Roaming\Tencent\Users\26422331\QQ\WinTemp\RichOle\L9%ZM1}1G]`BJ2Y$`ZDF1S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26422331\QQ\WinTemp\RichOle\SEZ36_TSMC3(YW]SVO@N2[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dministrator\AppData\Roaming\Tencent\Users\26422331\QQ\WinTemp\RichOle\2G}O$7ZTUQPQFH`H1]6K4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Administrator\AppData\Roaming\Tencent\Users\26422331\QQ\WinTemp\RichOle\`57ADGSV7E{D0@4TXHQRC(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Administrator\AppData\Roaming\Tencent\Users\26422331\QQ\WinTemp\RichOle\`U1W5FW(TVP73JD)37[3S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Administrator\AppData\Roaming\Tencent\Users\26422331\QQ\WinTemp\RichOle\~V`87GNA2(MD$2A92VUYR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istrator\AppData\Roaming\Tencent\Users\26422331\QQ\WinTemp\RichOle\NXU@V(2Y0Q`P]WVL8%P([V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istrator\AppData\Roaming\Tencent\Users\26422331\QQ\WinTemp\RichOle\A@QC]6JK2D3QZTIETG2)U7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dministrator\AppData\Roaming\Tencent\Users\26422331\QQ\WinTemp\RichOle\)TL]5W8K2[Q81TH9{Z}LB%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Administrator\AppData\Roaming\Tencent\Users\26422331\QQ\WinTemp\RichOle\9I~P%B5U2LE6`[I8%UJ9~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26422331\QQ\WinTemp\RichOle\)FHCL(72ZWK73FSE(RDN3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or\AppData\Roaming\Tencent\Users\26422331\QQ\WinTemp\RichOle\N0~NRFL0CL0L3SU2($N3V2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全屏显示(4:3)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AutoBVT</cp:lastModifiedBy>
  <cp:revision>15</cp:revision>
  <dcterms:created xsi:type="dcterms:W3CDTF">2017-10-30T02:17:57Z</dcterms:created>
  <dcterms:modified xsi:type="dcterms:W3CDTF">2017-10-31T08:19:29Z</dcterms:modified>
</cp:coreProperties>
</file>