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6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90" r:id="rId33"/>
    <p:sldId id="286" r:id="rId34"/>
    <p:sldId id="287" r:id="rId35"/>
    <p:sldId id="288" r:id="rId36"/>
    <p:sldId id="289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036D-E45D-4164-8754-72FD6D5545C5}" type="datetimeFigureOut">
              <a:rPr lang="zh-CN" altLang="en-US" smtClean="0"/>
              <a:t>2018/10/15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4635-764B-4F3F-A6FE-0E1FEE7E58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036D-E45D-4164-8754-72FD6D5545C5}" type="datetimeFigureOut">
              <a:rPr lang="zh-CN" altLang="en-US" smtClean="0"/>
              <a:t>2018/10/15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4635-764B-4F3F-A6FE-0E1FEE7E58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036D-E45D-4164-8754-72FD6D5545C5}" type="datetimeFigureOut">
              <a:rPr lang="zh-CN" altLang="en-US" smtClean="0"/>
              <a:t>2018/10/15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4635-764B-4F3F-A6FE-0E1FEE7E58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036D-E45D-4164-8754-72FD6D5545C5}" type="datetimeFigureOut">
              <a:rPr lang="zh-CN" altLang="en-US" smtClean="0"/>
              <a:t>2018/10/15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4635-764B-4F3F-A6FE-0E1FEE7E58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036D-E45D-4164-8754-72FD6D5545C5}" type="datetimeFigureOut">
              <a:rPr lang="zh-CN" altLang="en-US" smtClean="0"/>
              <a:t>2018/10/15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4635-764B-4F3F-A6FE-0E1FEE7E58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036D-E45D-4164-8754-72FD6D5545C5}" type="datetimeFigureOut">
              <a:rPr lang="zh-CN" altLang="en-US" smtClean="0"/>
              <a:t>2018/10/15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4635-764B-4F3F-A6FE-0E1FEE7E58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036D-E45D-4164-8754-72FD6D5545C5}" type="datetimeFigureOut">
              <a:rPr lang="zh-CN" altLang="en-US" smtClean="0"/>
              <a:t>2018/10/15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4635-764B-4F3F-A6FE-0E1FEE7E58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036D-E45D-4164-8754-72FD6D5545C5}" type="datetimeFigureOut">
              <a:rPr lang="zh-CN" altLang="en-US" smtClean="0"/>
              <a:t>2018/10/15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4635-764B-4F3F-A6FE-0E1FEE7E58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036D-E45D-4164-8754-72FD6D5545C5}" type="datetimeFigureOut">
              <a:rPr lang="zh-CN" altLang="en-US" smtClean="0"/>
              <a:t>2018/10/15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4635-764B-4F3F-A6FE-0E1FEE7E58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036D-E45D-4164-8754-72FD6D5545C5}" type="datetimeFigureOut">
              <a:rPr lang="zh-CN" altLang="en-US" smtClean="0"/>
              <a:t>2018/10/15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4635-764B-4F3F-A6FE-0E1FEE7E58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036D-E45D-4164-8754-72FD6D5545C5}" type="datetimeFigureOut">
              <a:rPr lang="zh-CN" altLang="en-US" smtClean="0"/>
              <a:t>2018/10/15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4635-764B-4F3F-A6FE-0E1FEE7E58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8036D-E45D-4164-8754-72FD6D5545C5}" type="datetimeFigureOut">
              <a:rPr lang="zh-CN" altLang="en-US" smtClean="0"/>
              <a:t>2018/10/15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D4635-764B-4F3F-A6FE-0E1FEE7E58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Administrator\AppData\Roaming\Tencent\Users\26422331\QQ\WinTemp\RichOle\J(TDO(XD`Y2Q3EGYFMH}WE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Administrator\AppData\Roaming\Tencent\Users\26422331\QQ\WinTemp\RichOle\]GCPIP`)_TA43XP~J)X~Q{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Administrator\AppData\Roaming\Tencent\Users\26422331\QQ\WinTemp\RichOle\D6PJ@72OMNML9{~)LC$8_W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Administrator\AppData\Roaming\Tencent\Users\26422331\QQ\WinTemp\RichOle\OKB%R]T]7YLB`9SI%CZ2H9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Administrator\AppData\Roaming\Tencent\Users\26422331\QQ\WinTemp\RichOle\$V9)R9}4YF)MGPYV0T5`AJ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Administrator\AppData\Roaming\Tencent\Users\26422331\QQ\WinTemp\RichOle\X)}GUQ1L6E%LQ_T%KGNJJY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Administrator\AppData\Roaming\Tencent\Users\26422331\QQ\WinTemp\RichOle\ENQ7CZEXMT0~J]OF07(5KW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Administrator\AppData\Roaming\Tencent\Users\26422331\QQ\WinTemp\RichOle\ENQ7CZEXMT0~J]OF07(5KW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 descr="C:\Users\Administrator\AppData\Roaming\Tencent\Users\26422331\QQ\WinTemp\RichOle\9CX9Z05YDC1(25B1(MAEY_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Administrator\AppData\Roaming\Tencent\Users\26422331\QQ\WinTemp\RichOle\_`A[KT9@$9(DTP_O4{@4SQ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Administrator\AppData\Roaming\Tencent\Users\26422331\QQ\WinTemp\RichOle\E_[D0SVW$GQAX4D4VG(TJG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Administrator\AppData\Roaming\Tencent\Users\26422331\QQ\WinTemp\RichOle\[9T15]5B~@OI}TAEK9[BT@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Users\Administrator\AppData\Roaming\Tencent\Users\26422331\QQ\WinTemp\RichOle\$0E5}]G3)QPWO4P_3}[_TK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Administrator\AppData\Roaming\Tencent\Users\26422331\QQ\WinTemp\RichOle\_X)@A9PYH563UI8~%}LSQ0Q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1" descr="C:\Users\Administrator\AppData\Roaming\Tencent\Users\26422331\QQ\WinTemp\RichOle\2@T6G91N(4OVXV4`3$8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890" name="AutoShape 2" descr="C:\Users\Administrator\AppData\Roaming\Tencent\Users\26422331\QQ\WinTemp\RichOle\2@T6G91N(4OVXV4`3$8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891" name="AutoShape 3" descr="C:\Users\Administrator\AppData\Roaming\Tencent\Users\26422331\QQ\WinTemp\RichOle\2@T6G91N(4OVXV4`3$8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892" name="AutoShape 4" descr="C:\Users\Administrator\AppData\Roaming\Tencent\Users\26422331\QQ\WinTemp\RichOle\2@T6G91N(4OVXV4`3$8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7893" name="Picture 5" descr="C:\Users\Administrator\AppData\Roaming\Tencent\Users\26422331\QQ\WinTemp\RichOle\}CVH(U){JG9HYAP]``A~H}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:\Users\Administrator\AppData\Roaming\Tencent\Users\26422331\QQ\WinTemp\RichOle\((ZGP}GYFY%I27INUX}XLT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Users\Administrator\AppData\Roaming\Tencent\Users\26422331\QQ\WinTemp\RichOle\FI]K3F(X1~X}3H~)GJ1(LN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:\Users\Administrator\AppData\Roaming\Tencent\Users\26422331\QQ\WinTemp\RichOle\6@(YY{Z)Z7N%H1B)[E26(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C:\Users\Administrator\AppData\Roaming\Tencent\Users\26422331\QQ\WinTemp\RichOle\S3_IG`CK9Q@~3VQO%X%_RH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Administrator\AppData\Roaming\Tencent\Users\26422331\QQ\WinTemp\RichOle\QDJE4A@K$@AIX})ZXGT]K4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C:\Users\Administrator\AppData\Roaming\Tencent\Users\26422331\QQ\WinTemp\RichOle\]B9O8CL(22XX@~SNWV[Z1V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Administrator\AppData\Roaming\Tencent\Users\26422331\QQ\WinTemp\RichOle\LYAW%L6LP9TUX)8~Q$O{_~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C:\Users\Administrator\AppData\Roaming\Tencent\Users\26422331\QQ\WinTemp\RichOle\P})~87@QA~4J@J3G)01`}N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Users\Administrator\AppData\Roaming\Tencent\Users\26422331\QQ\WinTemp\RichOle\P[G$CZVCTAA@D@E112~K_T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C:\Users\Administrator\AppData\Roaming\Tencent\Users\26422331\QQ\WinTemp\RichOle\F6%C$YG9OH~@OKTNT91}7{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C:\Users\Administrator\AppData\Roaming\Tencent\Users\26422331\QQ\WinTemp\RichOle\$WM%NEUP604JH{CGFW9E5K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C:\Users\Administrator\AppData\Roaming\Tencent\Users\26422331\QQ\WinTemp\RichOle\MGWB`[I][~SHXH{B3SP7PB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C:\Users\Administrator\AppData\Roaming\Tencent\Users\26422331\QQ\WinTemp\RichOle\UJLS{@_527I[%A1SM{BR%S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C:\Users\Administrator\AppData\Roaming\Tencent\Users\26422331\QQ\WinTemp\RichOle\O05`@1ZQT`G7ERYYUQ@M_$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C:\Users\Administrator\AppData\Roaming\Tencent\Users\26422331\QQ\WinTemp\RichOle\4{7(IXZ)`V{FZDL5EA~PA[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C:\Users\Administrator\AppData\Roaming\Tencent\Users\26422331\QQ\WinTemp\RichOle\7HA_LH~F5MQOUWDDNS8}]4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C:\Users\Administrator\AppData\Roaming\Tencent\Users\26422331\QQ\WinTemp\RichOle\M2@~Z%[_9104LHSSB{I2}R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Administrator\AppData\Roaming\Tencent\Users\26422331\QQ\WinTemp\RichOle\BAHLDV7]V)1@GJX@3Y}DD`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C:\Users\Administrator\AppData\Roaming\Tencent\Users\26422331\QQ\WinTemp\RichOle\`WV1K5HLUO3WJFD0FK~70@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C:\Users\Administrator\AppData\Roaming\Tencent\Users\26422331\QQ\WinTemp\RichOle\PD4)A4{3Q__%}[_NRZ05~~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Administrator\AppData\Roaming\Tencent\Users\26422331\QQ\WinTemp\RichOle\_RD0WW3DGIWY5Z(]`RX)RQ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Administrator\AppData\Roaming\Tencent\Users\26422331\QQ\WinTemp\RichOle\E0VZ1EKNO8TX]U])H{ORCJ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Administrator\AppData\Roaming\Tencent\Users\26422331\QQ\WinTemp\RichOle\]K%BX)MQVHYCIHLKA]RYYN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Administrator\AppData\Roaming\Tencent\Users\26422331\QQ\WinTemp\RichOle\TC%~JRE}SD9G2%SOYOQT{T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Administrator\AppData\Roaming\Tencent\Users\26422331\QQ\WinTemp\RichOle\9{_6`P9Z{G{@ZB41{QBR6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0</Words>
  <Application>Microsoft Office PowerPoint</Application>
  <PresentationFormat>全屏显示(4:3)</PresentationFormat>
  <Paragraphs>0</Paragraphs>
  <Slides>41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高勇</dc:creator>
  <cp:lastModifiedBy>高勇</cp:lastModifiedBy>
  <cp:revision>20</cp:revision>
  <dcterms:created xsi:type="dcterms:W3CDTF">2018-10-15T01:30:33Z</dcterms:created>
  <dcterms:modified xsi:type="dcterms:W3CDTF">2018-10-15T03:17:58Z</dcterms:modified>
</cp:coreProperties>
</file>