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11C6-16B5-4C6A-9AED-2D9A6698BF1D}" type="datetimeFigureOut">
              <a:rPr lang="zh-CN" altLang="en-US" smtClean="0"/>
              <a:t>2017/6/1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FA8E-8279-44A2-B971-D6F1F65AB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dministrator\AppData\Roaming\Tencent\Users\26422331\QQ\WinTemp\RichOle\}E_X]Y9N@A535P)$NDY5E[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or\AppData\Roaming\Tencent\Users\26422331\QQ\WinTemp\RichOle\CO)HN3BM5X%_RB0BCP5PJX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or\AppData\Roaming\Tencent\Users\26422331\QQ\WinTemp\RichOle\G~XX(6{FML9Y``5HR8S2J}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\AppData\Roaming\Tencent\Users\26422331\QQ\WinTemp\RichOle\TIDS}WUNVM))57B9Q4}WC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AppData\Roaming\Tencent\Users\26422331\QQ\WinTemp\RichOle\N_MU2T%YO6FF4C7$Y%FW}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istrator\AppData\Roaming\Tencent\Users\26422331\QQ\WinTemp\RichOle\`IINA~X(M4]@D0IUA@}Q)5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istrator\AppData\Roaming\Tencent\Users\26422331\QQ\WinTemp\RichOle\HM9XEZ`G9S4LT@$P8`FZZ[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Administrator\AppData\Roaming\Tencent\Users\26422331\QQ\WinTemp\RichOle\CF1QT%_J55$W_)8%@]1_H9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dministrator\AppData\Roaming\Tencent\Users\26422331\QQ\WinTemp\RichOle\ACGEZYW[`)G86IEQUP~XU%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Administrator\AppData\Roaming\Tencent\Users\26422331\QQ\WinTemp\RichOle\9I([3(U)(LMADL$QD)~[]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dministrator\AppData\Roaming\Tencent\Users\26422331\QQ\WinTemp\RichOle\E~VFU{E~TTEKCY5@M@MTD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istrator\AppData\Roaming\Tencent\Users\26422331\QQ\WinTemp\RichOle\_9Q(`Y7OZ2R6PXFE3W2_9_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95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istrator\AppData\Roaming\Tencent\Users\26422331\QQ\WinTemp\RichOle\@T6M5{}Z~K0QAYPKLX_3(@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istrator\AppData\Roaming\Tencent\Users\26422331\QQ\WinTemp\RichOle\H0DHS61C%3HP[HAPR2_2@J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istrator\AppData\Roaming\Tencent\Users\26422331\QQ\WinTemp\RichOle\Z%YK)8WK5$9)5G~G@N]57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Administrator\AppData\Roaming\Tencent\Users\26422331\QQ\WinTemp\RichOle\8`GBJ9MUW~`EO59X023YY2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inistrator\AppData\Roaming\Tencent\Users\26422331\QQ\WinTemp\RichOle\V0L9FLFNT(`OL{W4FJ{F%W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Administrator\AppData\Roaming\Tencent\Users\26422331\QQ\WinTemp\RichOle\QH~WA{$A[8J6RVIWHLV(90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dministrator\AppData\Roaming\Tencent\Users\26422331\QQ\WinTemp\RichOle\P8@3~1UUFTX@KY[AHX0FZI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Administrator\AppData\Roaming\Tencent\Users\26422331\QQ\WinTemp\RichOle\[K]G~WFO0)J58N@PH~A$R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dministrator\AppData\Roaming\Tencent\Users\26422331\QQ\WinTemp\RichOle\XD2T[VX_7S`%TOT8%SZR($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Administrator\AppData\Roaming\Tencent\Users\26422331\QQ\WinTemp\RichOle\ERPK7%RBG$$CM~SPCT3}YW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istrator\AppData\Roaming\Tencent\Users\26422331\QQ\WinTemp\RichOle\SQZLJRL_@[CO}W[FAI$9E2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Administrator\AppData\Roaming\Tencent\Users\26422331\QQ\WinTemp\RichOle\DCN05LBH~ITNMOE]H_{7MM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Administrator\AppData\Roaming\Tencent\Users\26422331\QQ\WinTemp\RichOle\OE9A8](2L6G{I)KE]WJU41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dministrator\AppData\Roaming\Tencent\Users\26422331\QQ\WinTemp\RichOle\LP6{K1CV[YY154WHMH8_B6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istrator\AppData\Roaming\Tencent\Users\26422331\QQ\WinTemp\RichOle\8K7BD422K3BG31PBE13D3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istrator\AppData\Roaming\Tencent\Users\26422331\QQ\WinTemp\RichOle\ZLD9{([ARO9EF{]@2SL[T4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 descr="C:\Users\Administrator\AppData\Roaming\Tencent\Users\26422331\QQ\WinTemp\RichOle\LA~9{B8Q6MO}R(LlY@4]B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54" name="AutoShape 2" descr="C:\Users\Administrator\AppData\Roaming\Tencent\Users\26422331\QQ\WinTemp\RichOle\LA~9{B8Q6MO}R(LlY@4]B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55" name="AutoShape 3" descr="C:\Users\Administrator\AppData\Roaming\Tencent\Users\26422331\QQ\WinTemp\RichOle\LA~9{B8Q6MO}R(LlY@4]B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56" name="AutoShape 4" descr="C:\Users\Administrator\AppData\Roaming\Tencent\Users\26422331\QQ\WinTemp\RichOle\LA~9{B8Q6MO}R(LlY@4]B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557" name="Picture 5" descr="C:\Users\Administrator\AppData\Roaming\Tencent\Users\26422331\QQ\WinTemp\RichOle\W6ALCE4[Y4NSRXNBWX}VFR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26422331\QQ\WinTemp\RichOle\PKUBLO_GG`$M6F{LT@7ZV9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Administrator\AppData\Roaming\Tencent\Users\26422331\QQ\WinTemp\RichOle\Y9MLQNIHNS1C_Q4Z~%2ZY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AutoBVT</cp:lastModifiedBy>
  <cp:revision>5</cp:revision>
  <dcterms:created xsi:type="dcterms:W3CDTF">2017-06-01T08:23:40Z</dcterms:created>
  <dcterms:modified xsi:type="dcterms:W3CDTF">2017-06-01T08:45:06Z</dcterms:modified>
</cp:coreProperties>
</file>