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3FE2-A4AA-484E-BFED-C06756302F70}" type="datetimeFigureOut">
              <a:rPr lang="zh-CN" altLang="en-US" smtClean="0"/>
              <a:pPr/>
              <a:t>2017/6/1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1549-D664-4955-A6FE-EA186A8A5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3FE2-A4AA-484E-BFED-C06756302F70}" type="datetimeFigureOut">
              <a:rPr lang="zh-CN" altLang="en-US" smtClean="0"/>
              <a:pPr/>
              <a:t>2017/6/1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1549-D664-4955-A6FE-EA186A8A5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3FE2-A4AA-484E-BFED-C06756302F70}" type="datetimeFigureOut">
              <a:rPr lang="zh-CN" altLang="en-US" smtClean="0"/>
              <a:pPr/>
              <a:t>2017/6/1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1549-D664-4955-A6FE-EA186A8A5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3FE2-A4AA-484E-BFED-C06756302F70}" type="datetimeFigureOut">
              <a:rPr lang="zh-CN" altLang="en-US" smtClean="0"/>
              <a:pPr/>
              <a:t>2017/6/1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1549-D664-4955-A6FE-EA186A8A5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3FE2-A4AA-484E-BFED-C06756302F70}" type="datetimeFigureOut">
              <a:rPr lang="zh-CN" altLang="en-US" smtClean="0"/>
              <a:pPr/>
              <a:t>2017/6/1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1549-D664-4955-A6FE-EA186A8A5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3FE2-A4AA-484E-BFED-C06756302F70}" type="datetimeFigureOut">
              <a:rPr lang="zh-CN" altLang="en-US" smtClean="0"/>
              <a:pPr/>
              <a:t>2017/6/1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1549-D664-4955-A6FE-EA186A8A5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3FE2-A4AA-484E-BFED-C06756302F70}" type="datetimeFigureOut">
              <a:rPr lang="zh-CN" altLang="en-US" smtClean="0"/>
              <a:pPr/>
              <a:t>2017/6/1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1549-D664-4955-A6FE-EA186A8A5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3FE2-A4AA-484E-BFED-C06756302F70}" type="datetimeFigureOut">
              <a:rPr lang="zh-CN" altLang="en-US" smtClean="0"/>
              <a:pPr/>
              <a:t>2017/6/1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1549-D664-4955-A6FE-EA186A8A5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3FE2-A4AA-484E-BFED-C06756302F70}" type="datetimeFigureOut">
              <a:rPr lang="zh-CN" altLang="en-US" smtClean="0"/>
              <a:pPr/>
              <a:t>2017/6/1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1549-D664-4955-A6FE-EA186A8A5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3FE2-A4AA-484E-BFED-C06756302F70}" type="datetimeFigureOut">
              <a:rPr lang="zh-CN" altLang="en-US" smtClean="0"/>
              <a:pPr/>
              <a:t>2017/6/1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1549-D664-4955-A6FE-EA186A8A5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3FE2-A4AA-484E-BFED-C06756302F70}" type="datetimeFigureOut">
              <a:rPr lang="zh-CN" altLang="en-US" smtClean="0"/>
              <a:pPr/>
              <a:t>2017/6/1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1549-D664-4955-A6FE-EA186A8A5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03FE2-A4AA-484E-BFED-C06756302F70}" type="datetimeFigureOut">
              <a:rPr lang="zh-CN" altLang="en-US" smtClean="0"/>
              <a:pPr/>
              <a:t>2017/6/1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51549-D664-4955-A6FE-EA186A8A5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\AppData\Roaming\Tencent\Users\26422331\QQ\WinTemp\RichOle\UINU{MS6RHM2W(}8UXL)}A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Administrator\AppData\Roaming\Tencent\Users\26422331\QQ\WinTemp\RichOle\PKCZG2}~[LU74HFZCPANJ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AppData\Roaming\Tencent\Users\26422331\QQ\WinTemp\RichOle\0%HCAF@(PJ}RGQ%{B8{VT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inistrator\AppData\Roaming\Tencent\Users\26422331\QQ\WinTemp\RichOle\))G(~P3EGIT_({C~I]L`NN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dministrator\AppData\Roaming\Tencent\Users\26422331\QQ\WinTemp\RichOle\X6UO]}QYBM{FMD9`N6Z~[C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AppData\Roaming\Tencent\Users\26422331\QQ\WinTemp\RichOle\0%HCAF@(PJ}RGQ%{B8{VT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Administrator\AppData\Roaming\Tencent\Users\26422331\QQ\WinTemp\RichOle\5E{7]I9DZFKITX2JO_M{P@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dministrator\AppData\Roaming\Tencent\Users\26422331\QQ\WinTemp\RichOle\RHA71QT6NMMTQK02ZU]V1C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Administrator\AppData\Roaming\Tencent\Users\26422331\QQ\WinTemp\RichOle\_A{FJ8IQ)Z{R~ES(S5XH0}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1" descr="C:\Users\Administrator\AppData\Roaming\Tencent\Users\26422331\QQ\WinTemp\RichOle\WT`V}$5[{1R`O)EOFAI@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70" name="AutoShape 2" descr="C:\Users\Administrator\AppData\Roaming\Tencent\Users\26422331\QQ\WinTemp\RichOle\WT`V}$5[{1R`O)EOFAI@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71" name="AutoShape 3" descr="C:\Users\Administrator\AppData\Roaming\Tencent\Users\26422331\QQ\WinTemp\RichOle\WT`V}$5[{1R`O)EOFAI@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72" name="AutoShape 4" descr="C:\Users\Administrator\AppData\Roaming\Tencent\Users\26422331\QQ\WinTemp\RichOle\WT`V}$5[{1R`O)EOFAI@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2773" name="Picture 5" descr="C:\Users\Administrator\AppData\Roaming\Tencent\Users\26422331\QQ\WinTemp\RichOle\714J[LNC`FR~YM]K[8RH_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dministrator\AppData\Roaming\Tencent\Users\26422331\QQ\WinTemp\RichOle\[K4ZC}IA@XFE17HA3KZ4IZ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dministrator\AppData\Roaming\Tencent\Users\26422331\QQ\WinTemp\RichOle\0%HCAF@(PJ}RGQ%{B8{VT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Administrator\AppData\Roaming\Tencent\Users\26422331\QQ\WinTemp\RichOle\(]MITX8U5`F[GZC}TUDSC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Administrator\AppData\Roaming\Tencent\Users\26422331\QQ\WinTemp\RichOle\T%](QIFW`DUB43Q6UHEU6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Administrator\AppData\Roaming\Tencent\Users\26422331\QQ\WinTemp\RichOle\}]A}}W])KM%{]46[7D8`V{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AppData\Roaming\Tencent\Users\26422331\QQ\WinTemp\RichOle\0%HCAF@(PJ}RGQ%{B8{VT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Administrator\AppData\Roaming\Tencent\Users\26422331\QQ\WinTemp\RichOle\51((~1KSN8GEE)9`62YZ@@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Administrator\AppData\Roaming\Tencent\Users\26422331\QQ\WinTemp\RichOle\SPIVX7AW5I@CFXULXY]47W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全屏显示(4:3)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AutoBVT</dc:creator>
  <cp:lastModifiedBy>AutoBVT</cp:lastModifiedBy>
  <cp:revision>8</cp:revision>
  <dcterms:created xsi:type="dcterms:W3CDTF">2017-05-05T01:21:24Z</dcterms:created>
  <dcterms:modified xsi:type="dcterms:W3CDTF">2017-06-01T08:05:32Z</dcterms:modified>
</cp:coreProperties>
</file>