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6EEA-D69E-4638-AC74-733033B5FFA2}" type="datetimeFigureOut">
              <a:rPr lang="zh-CN" altLang="en-US" smtClean="0"/>
              <a:t>2017/10/23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8AAF-4F88-45F9-AFA1-D615A67780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6EEA-D69E-4638-AC74-733033B5FFA2}" type="datetimeFigureOut">
              <a:rPr lang="zh-CN" altLang="en-US" smtClean="0"/>
              <a:t>2017/10/23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8AAF-4F88-45F9-AFA1-D615A67780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6EEA-D69E-4638-AC74-733033B5FFA2}" type="datetimeFigureOut">
              <a:rPr lang="zh-CN" altLang="en-US" smtClean="0"/>
              <a:t>2017/10/23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8AAF-4F88-45F9-AFA1-D615A67780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6EEA-D69E-4638-AC74-733033B5FFA2}" type="datetimeFigureOut">
              <a:rPr lang="zh-CN" altLang="en-US" smtClean="0"/>
              <a:t>2017/10/23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8AAF-4F88-45F9-AFA1-D615A67780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6EEA-D69E-4638-AC74-733033B5FFA2}" type="datetimeFigureOut">
              <a:rPr lang="zh-CN" altLang="en-US" smtClean="0"/>
              <a:t>2017/10/23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8AAF-4F88-45F9-AFA1-D615A67780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6EEA-D69E-4638-AC74-733033B5FFA2}" type="datetimeFigureOut">
              <a:rPr lang="zh-CN" altLang="en-US" smtClean="0"/>
              <a:t>2017/10/23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8AAF-4F88-45F9-AFA1-D615A67780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6EEA-D69E-4638-AC74-733033B5FFA2}" type="datetimeFigureOut">
              <a:rPr lang="zh-CN" altLang="en-US" smtClean="0"/>
              <a:t>2017/10/23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8AAF-4F88-45F9-AFA1-D615A67780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6EEA-D69E-4638-AC74-733033B5FFA2}" type="datetimeFigureOut">
              <a:rPr lang="zh-CN" altLang="en-US" smtClean="0"/>
              <a:t>2017/10/23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8AAF-4F88-45F9-AFA1-D615A67780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6EEA-D69E-4638-AC74-733033B5FFA2}" type="datetimeFigureOut">
              <a:rPr lang="zh-CN" altLang="en-US" smtClean="0"/>
              <a:t>2017/10/23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8AAF-4F88-45F9-AFA1-D615A67780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6EEA-D69E-4638-AC74-733033B5FFA2}" type="datetimeFigureOut">
              <a:rPr lang="zh-CN" altLang="en-US" smtClean="0"/>
              <a:t>2017/10/23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8AAF-4F88-45F9-AFA1-D615A67780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6EEA-D69E-4638-AC74-733033B5FFA2}" type="datetimeFigureOut">
              <a:rPr lang="zh-CN" altLang="en-US" smtClean="0"/>
              <a:t>2017/10/23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8AAF-4F88-45F9-AFA1-D615A67780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E6EEA-D69E-4638-AC74-733033B5FFA2}" type="datetimeFigureOut">
              <a:rPr lang="zh-CN" altLang="en-US" smtClean="0"/>
              <a:t>2017/10/23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18AAF-4F88-45F9-AFA1-D615A67780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Administrator\AppData\Roaming\Tencent\Users\26422331\QQ\WinTemp\RichOle\S[H969{RG@$AM3[MEQ_G9L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Administrator\AppData\Roaming\Tencent\Users\26422331\QQ\WinTemp\RichOle\]_LVZ%A$05$WJM48$AR8S@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Administrator\AppData\Roaming\Tencent\Users\26422331\QQ\WinTemp\RichOle\O%Q{LCK_U[XL0QISOZJ}8I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Administrator\AppData\Roaming\Tencent\Users\26422331\QQ\WinTemp\RichOle\DEC@W[WLQ3ML79TO8$YDTB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Administrator\AppData\Roaming\Tencent\Users\26422331\QQ\WinTemp\RichOle\CSU[5J]Y}4{87G0U}[G%{B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Administrator\AppData\Roaming\Tencent\Users\26422331\QQ\WinTemp\RichOle\F`8W[P1V7JBLZC`%FWR{%H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Administrator\AppData\Roaming\Tencent\Users\26422331\QQ\WinTemp\RichOle\)PUSPL8(3OZR3B3%($08C)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Administrator\AppData\Roaming\Tencent\Users\26422331\QQ\WinTemp\RichOle\R_%BFU}1_P4L[~`C]$_]~Z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Administrator\AppData\Roaming\Tencent\Users\26422331\QQ\WinTemp\RichOle\J$}`{SR40Z)$V4Q1JR33V$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Administrator\AppData\Roaming\Tencent\Users\26422331\QQ\WinTemp\RichOle\C%0N~Y%PLKWT{T3@Z{OO5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Administrator\AppData\Roaming\Tencent\Users\26422331\QQ\WinTemp\RichOle\_C[__`O9]DGP1GA~3GS{(2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Administrator\AppData\Roaming\Tencent\Users\26422331\QQ\WinTemp\RichOle\~YQ[[LWM]QKR[4LPVC42I}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dministrator\AppData\Roaming\Tencent\Users\26422331\QQ\WinTemp\RichOle\2NW`JT]GK`R1]1C8BQ3@`%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Users\Administrator\AppData\Roaming\Tencent\Users\26422331\QQ\WinTemp\RichOle\[3Y22_S)9V6A5B7MIJWH($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Users\Administrator\AppData\Roaming\Tencent\Users\26422331\QQ\WinTemp\RichOle\E_KQXMD5KWIS%DBQ9WC]VN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Users\Administrator\AppData\Roaming\Tencent\Users\26422331\QQ\WinTemp\RichOle\%MQER9N(ET9ILKCJ@3X(5@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Users\Administrator\AppData\Roaming\Tencent\Users\26422331\QQ\WinTemp\RichOle\AH@[UDEG37WSM34~6[OK5~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C:\Users\Administrator\AppData\Roaming\Tencent\Users\26422331\QQ\WinTemp\RichOle\J@HEDHT7{F6@5]@6T[{L1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:\Users\Administrator\AppData\Roaming\Tencent\Users\26422331\QQ\WinTemp\RichOle\NA78]D}XCHSOBAAZ20~39~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Users\Administrator\AppData\Roaming\Tencent\Users\26422331\QQ\WinTemp\RichOle\V}@ZQ}OF]@8M~7}D7DJ[(V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dministrator\AppData\Roaming\Tencent\Users\26422331\QQ\WinTemp\RichOle\`5JBHKG{LUU7([VLFXFWO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C:\Users\Administrator\AppData\Roaming\Tencent\Users\26422331\QQ\WinTemp\RichOle\__WJ(HIVLV4YERH%ZGR19Q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Administrator\AppData\Roaming\Tencent\Users\26422331\QQ\WinTemp\RichOle\WY{]APMGN}SI0L_(UC8@`5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C:\Users\Administrator\AppData\Roaming\Tencent\Users\26422331\QQ\WinTemp\RichOle\8S{9RNR}IA%W}$27G$[YVM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C:\Users\Administrator\AppData\Roaming\Tencent\Users\26422331\QQ\WinTemp\RichOle\W6K1]W`Z$0)]Y7LAW(VJOQ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Administrator\AppData\Roaming\Tencent\Users\26422331\QQ\WinTemp\RichOle\SNIFKUCMAV9Q6E4%Q1O4WG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 descr="C:\Users\Administrator\AppData\Roaming\Tencent\Users\26422331\QQ\WinTemp\RichOle\_C{XKB~EAJ]I_6IM(8J6~G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C:\Users\Administrator\AppData\Roaming\Tencent\Users\26422331\QQ\WinTemp\RichOle\J6C%NZU2E3(T9`LH`V_${9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C:\Users\Administrator\AppData\Roaming\Tencent\Users\26422331\QQ\WinTemp\RichOle\[6)70YNJQW7]WRVG29C`EL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 descr="C:\Users\Administrator\AppData\Roaming\Tencent\Users\26422331\QQ\WinTemp\RichOle\JTAU017M]015BR0TNBIX}P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C:\Users\Administrator\AppData\Roaming\Tencent\Users\26422331\QQ\WinTemp\RichOle\Z7@GNF7GG@YT)A8L97B[97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C:\Users\Administrator\AppData\Roaming\Tencent\Users\26422331\QQ\WinTemp\RichOle\VXDY@UDY)XX2~3U4}6Q_I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C:\Users\Administrator\AppData\Roaming\Tencent\Users\26422331\QQ\WinTemp\RichOle\LG@L5X__02IJT@6}BWJOQ3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Administrator\AppData\Roaming\Tencent\Users\26422331\QQ\WinTemp\RichOle\}H08@_1SVRG{JOVE6ZA$SK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C:\Users\Administrator\AppData\Roaming\Tencent\Users\26422331\QQ\WinTemp\RichOle\Q4KCOOOI_0)84K@YY1EX]H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C:\Users\Administrator\AppData\Roaming\Tencent\Users\26422331\QQ\WinTemp\RichOle\6UPJ8}62]X{6MQ_CS5FUBY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C:\Users\Administrator\AppData\Roaming\Tencent\Users\26422331\QQ\WinTemp\RichOle\[_OU@9]Q]E2YQA(6N)9{(U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C:\Users\Administrator\AppData\Roaming\Tencent\Users\26422331\QQ\WinTemp\RichOle\)`{YGN2D0H5RNXX4JA8SG6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C:\Users\Administrator\AppData\Roaming\Tencent\Users\26422331\QQ\WinTemp\RichOle\}(V0)L%8%VHB7V%]}2V$N7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Administrator\AppData\Roaming\Tencent\Users\26422331\QQ\WinTemp\RichOle\29129NA6KBVVP[8L6L)TWH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Administrator\AppData\Roaming\Tencent\Users\26422331\QQ\WinTemp\RichOle\1A37FWS1)W]7C{PPVHMKW8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Administrator\AppData\Roaming\Tencent\Users\26422331\QQ\WinTemp\RichOle\$(M`WDY3~Y9V85X$(P(6]6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Administrator\AppData\Roaming\Tencent\Users\26422331\QQ\WinTemp\RichOle\H5[CS17Y3EUL$E8Z91VJ05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Administrator\AppData\Roaming\Tencent\Users\26422331\QQ\WinTemp\RichOle\VGV(@)W)H9TX3]NAT6945A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0</Words>
  <Application>Microsoft Office PowerPoint</Application>
  <PresentationFormat>全屏显示(4:3)</PresentationFormat>
  <Paragraphs>0</Paragraphs>
  <Slides>44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AutoBVT</dc:creator>
  <cp:lastModifiedBy>AutoBVT</cp:lastModifiedBy>
  <cp:revision>15</cp:revision>
  <dcterms:created xsi:type="dcterms:W3CDTF">2017-10-23T01:23:56Z</dcterms:created>
  <dcterms:modified xsi:type="dcterms:W3CDTF">2017-10-23T07:04:41Z</dcterms:modified>
</cp:coreProperties>
</file>